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13EDD-226A-487F-822F-0949F438F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D0558-2B23-4C38-991B-F89CA1806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7DD02-A73D-4B26-93A3-FC42D2FE5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5F78D-343D-47F9-B09A-C0AE0833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879E9-4FDF-4E3F-8D75-FE099D6E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549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0095-1D9E-495D-8E5D-FD07F1E4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7CD6-2D8C-4876-B126-93A3FB00F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CBE5F-A98A-4CB8-A38C-4368B9A5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37C97-F7A3-4562-8E17-B57B6C5B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ED2B4-485F-44EE-A8A4-431B0B6C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90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B1BCD-64F6-4B64-A2F5-4C7202EFE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5A5D7-AB76-4E37-867B-9D20F3027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2B779-E9D4-4B24-A4AF-BED540BCC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D21F0-BEF9-47E0-8D02-0319085DD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858BD-510A-4E1F-96B2-D4A15A11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914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D7B9-55EC-4969-A538-9BC35524E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AC09F-4426-47BA-B4F1-85BDABB83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98CFC-234E-48E1-AEDF-62D844E06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E653E-D9A6-4155-83DB-2D90955BA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C0178C-2751-42BF-AE9F-A704FA1A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D1FB4-2F0C-4E1D-A248-125943D6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56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D7FF6-5FE5-4F06-AABF-D8FF51DA4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13660-BD4F-4063-A4B7-1AC09649C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5BEAC-D382-48F4-A23C-896F23BC4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BC9AA-E820-488D-B858-22F7AA2D6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D47278-112E-4485-8B24-050C3AD01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685FC4-D928-4202-A8C8-EFE144B7A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738EB-861C-4246-B578-7C5108399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60C55E-7F8D-4796-93B1-1AE7B439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87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D721-B79C-46E5-BC2A-0008F210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79F1F6-814A-449C-910F-6A6B0171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0859A5-F4FA-43AE-82D6-78F295FE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4BE050-43A2-485A-A14C-9DEB484A4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354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7C0EE-77B8-4AE7-AE82-4E8CFC591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7CF16-BF57-4DC0-A444-84E81005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BA03C-4F97-4482-B8FF-068DE081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816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A09F7-9F45-403D-ACDE-C1617AF3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A850B-C841-4C0F-8768-D56D52B12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67927-58CB-4E23-A4D6-74426288D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B377B-0763-47D2-B9F5-5D889A756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BEBC4-CE27-4192-97F8-59AA2FD9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2AE22-BFAF-40C6-9731-4084D68D0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590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521B-C260-4340-A09F-E55E1B22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09A84F-A19A-430F-91C7-8F30AB790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53F6C-BC70-461D-865A-BD95F5804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1E467-EC63-48D5-8E12-A95871465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097F2-9D18-4059-BD1C-5AA03DCF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A7DB6-417B-4743-AF7E-21024DCD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93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BB275-2D62-481D-99AF-92EBB18D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E626E-0A36-4B71-9F41-50800FA20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9C695-D7F9-45A3-87A9-EF1D05171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D1779-67C0-4EA9-96DF-4315A648F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7891A-2C4C-489B-A82E-E6FC5860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65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EB3740-AA41-45F6-A80D-8A96E6CAF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7D29B-69D5-482C-A01D-5576E26A0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4ECCC-9411-4F81-9219-4D50D8AF7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57ADB-C9D2-4CD3-9DCC-29FF2B51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99236-A523-47E8-8C09-9950807ED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948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1DA164-24E3-4074-ADC1-56AA82CA9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09529-BA78-4943-B90D-4D51C0C38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0C3D1-0E76-4B20-8BD1-E09E0EA93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3E93E-F1FB-4A3C-9F81-2129BAE0072E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5E1BB-7B92-42AC-9891-1F4996994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296F7-9F79-4292-859C-FB0DDF707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68EC1-BE9D-4F6F-98D0-07EF1B9EBF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26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F39D5-6D1E-4503-AFD1-57DA5A760E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Inbound Marketing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C00AE2-ABF3-4B63-9737-64C238D694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Hubspot</a:t>
            </a:r>
            <a:r>
              <a:rPr lang="en-US" dirty="0"/>
              <a:t> interface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1154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F1876-A0AE-438F-B4CA-12D1A68F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1310"/>
          </a:xfrm>
        </p:spPr>
        <p:txBody>
          <a:bodyPr/>
          <a:lstStyle/>
          <a:p>
            <a:r>
              <a:rPr lang="en-US" dirty="0" err="1"/>
              <a:t>Hubspot</a:t>
            </a:r>
            <a:r>
              <a:rPr lang="en-US" dirty="0"/>
              <a:t> login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3B8EBE-B0DD-41A4-91D0-FC63101C0D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48" y="-16223"/>
            <a:ext cx="11916261" cy="691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8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D77DB-F271-41C6-862E-4C5C0498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6902D4-285C-4516-9656-B09556438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72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95193-E7C2-4549-957E-FBC3E03B6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BE1A5C-49F3-4ED1-B3B6-638878195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70" y="2760"/>
            <a:ext cx="11377269" cy="668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1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9C01-2B40-4713-B64B-1CDCA184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EE736D-940F-436E-B961-EA8ED1D2B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767" y="0"/>
            <a:ext cx="11664233" cy="704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EC9CD-9D7B-4026-8632-FEDE50A6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7AF878-78BC-4A1E-8D95-96ED498C7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31" y="1624"/>
            <a:ext cx="11618651" cy="682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49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F0AA0-1A8C-4C77-B3B9-4574AE28F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56D58E-1C62-45B0-AB13-75A8376E7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42" y="-14640"/>
            <a:ext cx="11441106" cy="679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FE86-216A-43D1-84AE-2DB4A97AC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DB86A2-E3BA-4DE1-860D-5F15BDBA5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348" y="12494"/>
            <a:ext cx="11317357" cy="69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05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57A3-F917-4FF9-A225-4F11E27E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99EB64-3B19-4150-8DB7-88EEAF246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38" y="178344"/>
            <a:ext cx="11429958" cy="65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3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B936-2C36-4BA1-A596-03563CD3E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B0B198-6352-4071-80F1-A24BE8478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584" y="92765"/>
            <a:ext cx="12124820" cy="608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5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CC50-F211-4652-89CF-3C0FEB003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5A05EA-B1EE-4871-B016-7B9E2511E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207" y="225286"/>
            <a:ext cx="11657019" cy="42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38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4976-60E3-4C2C-B57C-6B2466B34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823"/>
            <a:ext cx="10515600" cy="430003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top right-profile-pricing-products-marketing</a:t>
            </a:r>
            <a:endParaRPr lang="en-IN" sz="32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1EEBCC-7AE1-4F1F-9335-B7A8E0FE0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09" y="465690"/>
            <a:ext cx="11589866" cy="602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31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662E-7583-4EE3-B410-156AAA1562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Getresponse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BDDB19-CFE3-4D6F-AF57-10F190A830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379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4C6477-96FF-4A41-BE41-1B494220C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333"/>
            <a:ext cx="12192000" cy="57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56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306700-D0DD-4CC8-B764-D1F32DC9D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481012"/>
            <a:ext cx="1091565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31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F1B37C-4EC8-4752-9052-61A037AD8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551"/>
            <a:ext cx="12192000" cy="549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07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D26B52-2D63-4D83-8B04-072A90BAA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" y="676275"/>
            <a:ext cx="11915775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13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695099-146D-4962-88C7-AF7FE7143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95300"/>
            <a:ext cx="914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08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572EF1-C45C-4AE4-9707-FAE0B1B1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409575"/>
            <a:ext cx="1050607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EBD882-FC68-4BA3-8277-288E2B48E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6327"/>
            <a:ext cx="12192000" cy="530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36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</Words>
  <Application>Microsoft Office PowerPoint</Application>
  <PresentationFormat>Widescreen</PresentationFormat>
  <Paragraphs>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Inbound Marketing</vt:lpstr>
      <vt:lpstr>Hubspot login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 right-profile-pricing-products-marketing</vt:lpstr>
      <vt:lpstr>Getresponse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Inbound Mkt</dc:title>
  <dc:creator>MYUSER</dc:creator>
  <cp:lastModifiedBy>MYUSER</cp:lastModifiedBy>
  <cp:revision>6</cp:revision>
  <dcterms:created xsi:type="dcterms:W3CDTF">2023-10-29T03:29:39Z</dcterms:created>
  <dcterms:modified xsi:type="dcterms:W3CDTF">2023-12-05T13:17:18Z</dcterms:modified>
</cp:coreProperties>
</file>